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AD1DDF-337E-4C96-83EA-CB12BAA1F7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68A33EA-BE61-434B-8960-FC81782BC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C6BC2C7-EC7A-454B-8D2A-0404BAE9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EF8C864-25D5-4F33-890E-9CF678C6C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E185EE-EF41-4CE1-B90C-7D7402624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7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9FD0E8-CF1A-48B9-AEDA-42201E269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02EDB4-82E9-4682-8294-30C224A73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FB9E6E3-1FBE-4DC2-8C86-4C1EB7A79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7EBA33-EADA-44F1-B398-3FBAA6AA7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BE74F08-7696-4B73-BBFF-48AA3638A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1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0CE639-3A18-4122-B79F-5A456F241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89713B-6897-47A0-AA74-5D6BDB87B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4BA448-D337-4748-AB8C-652F3E6D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43CDD2-B02B-4A22-865B-09CABEC3C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2CFAA6-7D2F-427D-81C6-BBF2CD0B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74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08856F-7F36-4AD6-AB55-F1F918855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7623DF-52B5-422B-B106-CCB9B675B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8F00034-97AC-4174-BC72-63AE487C7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AD9DD68-68EA-4015-922C-68042E3C1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BFC5E1-05B7-439E-AAC3-A6543B18D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343683B-F325-4E04-8D58-1B963AE94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28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EABEBF-6258-4941-B5CB-F6F728C5F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C20ACAF-CDD9-4BE8-9B2E-281B21ABE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DA3E86E-B953-48E3-9DAC-049D88550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1D51A8A-D451-430B-8DBB-0526C47A3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A38F111-9322-402A-AF41-893C1098E6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FFAE43C-4958-48F1-819B-DD1A1D71E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16207D5-57C3-4A11-B7F1-180B0FCD2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F7A9102-DF8C-4A77-89CA-C147EC348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8C52F0-1522-40B7-96CE-C906E59F2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414D0B3-1B49-469D-A73E-3FC594115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EDFC257-FCE1-4BE4-ABAB-85AC6CE66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A2422B6-70FC-4350-A1DD-496E9A6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751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8D13658-733E-4237-A6F8-DEFA122CE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D5B0010-0EA0-403D-A5BB-2BB2C8F68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E9A4B32-BBA6-4944-9E1C-4EB71BA56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91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8D028C-8423-4FEB-BC2C-171CB77ED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CBC55F-223F-4C02-989E-8557C58E2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EF59B40-D2CC-41F4-8345-E017073BB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1F9184E-4769-4AF0-82E1-A4762A9D0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4DC51C-F51F-4C4B-8EAE-730AE071D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DAF1FD6-8D30-44B2-BED3-080DCE191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73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5D493F-0142-4A2D-94AE-3BA40F732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FAEDCE2-B5C4-436F-B6AD-77415A5BB6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8108E30-B0D5-451A-8DE0-F9A0F5CF2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E45BBB0-55C3-4FE0-8264-C76A737B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32C8C5F-9DE2-4D66-8D73-C7B47D0D7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1A2A0F5-5B61-401B-8A09-674B0E5E6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53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CC4E8C-334F-485D-BD61-000468A3F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654A58D-B9CA-4F34-9994-D7C2A4E741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C3066A2-A305-4250-BF49-5283C91C0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A665C79-EDA9-4A06-BBBB-F909BE267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9E2398A-03DE-4200-AF3C-F95015BD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89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9EF7ACF-B5C1-4C5B-ACE6-C18C82B9D6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0A91C18-427A-49C8-8648-C0DEDD871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FD12D6-A222-4948-84F3-5F0B3B19B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2A46EF-CD32-40C6-830A-52ADB80E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23268C2-7975-471D-9E50-60A195DFC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49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27E080A-2174-44C1-BCAA-A96008FF0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AAA69AB-F1C8-410D-8B7B-4417ACA76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4E4DEC-2996-4EF3-8358-5A7D1A53EA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8C506-117B-47A7-B889-584E6F09FB11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BB9DD7-D55A-4A49-8B13-6479F58059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4607F0-5143-499D-9B53-A35A921C1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6FAF8-8794-4F3F-98B9-300AB57D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6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E620A7-E148-4115-8B3E-C52C50F6C8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Extra practice questions for Midterm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56B0287-7A22-42F9-9393-FBE77C0A31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ACCT 2301</a:t>
            </a:r>
          </a:p>
        </p:txBody>
      </p:sp>
    </p:spTree>
    <p:extLst>
      <p:ext uri="{BB962C8B-B14F-4D97-AF65-F5344CB8AC3E}">
        <p14:creationId xmlns:p14="http://schemas.microsoft.com/office/powerpoint/2010/main" val="1952601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95B8C7-93A6-432D-8DA8-DD858655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Q1: Cash basis accounting 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D50070-FEB9-41EF-A83D-ED7F69A1D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(a) Cash receipts minus cash expenses</a:t>
            </a:r>
          </a:p>
          <a:p>
            <a:pPr marL="0" indent="0">
              <a:buNone/>
            </a:pPr>
            <a:r>
              <a:rPr lang="en-US" dirty="0"/>
              <a:t>(b) Does not include credit sales and expenses incurred on credit.</a:t>
            </a:r>
          </a:p>
          <a:p>
            <a:pPr marL="0" indent="0">
              <a:buNone/>
            </a:pPr>
            <a:r>
              <a:rPr lang="en-US" dirty="0"/>
              <a:t>(c) Does not involve depreciation expense</a:t>
            </a:r>
          </a:p>
          <a:p>
            <a:pPr marL="0" indent="0">
              <a:buNone/>
            </a:pPr>
            <a:r>
              <a:rPr lang="en-US" dirty="0"/>
              <a:t>(d) 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686020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E43C1F-3117-4A2C-A244-3837748C9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Q2: Accrual basis accounting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B78CED-DBD1-408A-997E-D25C8A272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Both"/>
            </a:pPr>
            <a:r>
              <a:rPr lang="en-US" dirty="0"/>
              <a:t>Includes accounts receivable and accounts payable for the year.</a:t>
            </a:r>
          </a:p>
          <a:p>
            <a:pPr marL="514350" indent="-514350">
              <a:buAutoNum type="alphaLcParenBoth"/>
            </a:pPr>
            <a:r>
              <a:rPr lang="en-US" dirty="0"/>
              <a:t>Includes depreciation expense</a:t>
            </a:r>
          </a:p>
          <a:p>
            <a:pPr marL="514350" indent="-514350">
              <a:buAutoNum type="alphaLcParenBoth"/>
            </a:pPr>
            <a:r>
              <a:rPr lang="en-US" dirty="0"/>
              <a:t>Does not include deferred revenue (no services rendered).</a:t>
            </a:r>
          </a:p>
          <a:p>
            <a:pPr marL="514350" indent="-514350">
              <a:buAutoNum type="alphaLcParenBoth"/>
            </a:pPr>
            <a:r>
              <a:rPr lang="en-US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722011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3B018D-782B-43C9-9511-AD25A56BC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Q3: If a company’s expenses are overstated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C50659-C6D1-4720-BBF7-71B186F6A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Both"/>
            </a:pPr>
            <a:r>
              <a:rPr lang="en-US" dirty="0"/>
              <a:t>Net income is understated</a:t>
            </a:r>
          </a:p>
          <a:p>
            <a:pPr marL="514350" indent="-514350">
              <a:buAutoNum type="alphaLcParenBoth"/>
            </a:pPr>
            <a:r>
              <a:rPr lang="en-US" dirty="0"/>
              <a:t>Net income is overstated</a:t>
            </a:r>
          </a:p>
          <a:p>
            <a:pPr marL="514350" indent="-514350">
              <a:buAutoNum type="alphaLcParenBoth"/>
            </a:pPr>
            <a:r>
              <a:rPr lang="en-US" dirty="0"/>
              <a:t>Neither is true</a:t>
            </a:r>
          </a:p>
        </p:txBody>
      </p:sp>
    </p:spTree>
    <p:extLst>
      <p:ext uri="{BB962C8B-B14F-4D97-AF65-F5344CB8AC3E}">
        <p14:creationId xmlns:p14="http://schemas.microsoft.com/office/powerpoint/2010/main" val="330677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68DD7B-09BB-4942-8088-6FAAFA52F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Q4: If a company forgets the adjusting entry of debit to rent expense and credit to prepaid rent then assets 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D3D90C-3C80-413A-9EA4-E5247DC0F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(a)Understated</a:t>
            </a:r>
          </a:p>
          <a:p>
            <a:pPr marL="0" indent="0">
              <a:buNone/>
            </a:pPr>
            <a:r>
              <a:rPr lang="en-US" dirty="0"/>
              <a:t>(b) Overstated</a:t>
            </a:r>
          </a:p>
          <a:p>
            <a:pPr marL="0" indent="0">
              <a:buNone/>
            </a:pPr>
            <a:r>
              <a:rPr lang="en-US" dirty="0"/>
              <a:t>(c) No effect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915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F3DFBD-7E17-4303-B732-034E92B4F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Q5: If a company forgets the adjusting entry of debit to rent expense and credit to prepaid rent then expenses 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B0B1FA-E8AE-47BB-A788-92E0E8DD4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(a)Understated</a:t>
            </a:r>
          </a:p>
          <a:p>
            <a:pPr marL="0" indent="0">
              <a:buNone/>
            </a:pPr>
            <a:r>
              <a:rPr lang="en-US" dirty="0"/>
              <a:t>(b) Overstated</a:t>
            </a:r>
          </a:p>
          <a:p>
            <a:pPr marL="0" indent="0">
              <a:buNone/>
            </a:pPr>
            <a:r>
              <a:rPr lang="en-US" dirty="0"/>
              <a:t>(c) No effect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889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2251EB-FE25-4EF4-A7C6-93493B880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Q6: If a company forgets the adjusting entry of debit to rent expense and credit to prepaid rent then net income 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D10B99-BF08-4ACE-90A9-CA5F15012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Both"/>
            </a:pPr>
            <a:r>
              <a:rPr lang="en-US" dirty="0"/>
              <a:t>Understated</a:t>
            </a:r>
          </a:p>
          <a:p>
            <a:pPr marL="514350" indent="-514350">
              <a:buAutoNum type="alphaLcParenBoth"/>
            </a:pPr>
            <a:r>
              <a:rPr lang="en-US" dirty="0"/>
              <a:t>Overstated</a:t>
            </a:r>
          </a:p>
          <a:p>
            <a:pPr marL="514350" indent="-514350">
              <a:buAutoNum type="alphaLcParenBoth"/>
            </a:pPr>
            <a:r>
              <a:rPr lang="en-US" dirty="0"/>
              <a:t>No effect</a:t>
            </a:r>
          </a:p>
        </p:txBody>
      </p:sp>
    </p:spTree>
    <p:extLst>
      <p:ext uri="{BB962C8B-B14F-4D97-AF65-F5344CB8AC3E}">
        <p14:creationId xmlns:p14="http://schemas.microsoft.com/office/powerpoint/2010/main" val="2233362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E1069A-7982-468E-BDF7-7F781A988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Q7: If a company debits depreciation expense and credits accumulated depreciation for $1,000 instead of $100 by mistake, then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B88CC1-C285-4813-99A6-2DD252286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Both"/>
            </a:pPr>
            <a:r>
              <a:rPr lang="en-US" dirty="0"/>
              <a:t>Expense is overstated</a:t>
            </a:r>
          </a:p>
          <a:p>
            <a:pPr marL="514350" indent="-514350">
              <a:buAutoNum type="alphaLcParenBoth"/>
            </a:pPr>
            <a:r>
              <a:rPr lang="en-US" dirty="0"/>
              <a:t>Net income is understated</a:t>
            </a:r>
          </a:p>
          <a:p>
            <a:pPr marL="514350" indent="-514350">
              <a:buAutoNum type="alphaLcParenBoth"/>
            </a:pPr>
            <a:r>
              <a:rPr lang="en-US" dirty="0"/>
              <a:t>No effect on revenues</a:t>
            </a:r>
          </a:p>
          <a:p>
            <a:pPr marL="514350" indent="-514350">
              <a:buAutoNum type="alphaLcParenBoth"/>
            </a:pPr>
            <a:r>
              <a:rPr lang="en-US" dirty="0"/>
              <a:t>Assets are understated</a:t>
            </a:r>
          </a:p>
          <a:p>
            <a:pPr marL="514350" indent="-514350">
              <a:buAutoNum type="alphaLcParenBoth"/>
            </a:pPr>
            <a:r>
              <a:rPr lang="en-US" dirty="0"/>
              <a:t>No effect on Liabilities</a:t>
            </a:r>
          </a:p>
          <a:p>
            <a:pPr marL="514350" indent="-514350">
              <a:buAutoNum type="alphaLcParenBoth"/>
            </a:pPr>
            <a:r>
              <a:rPr lang="en-US" dirty="0"/>
              <a:t>Stockholders equity is overstated</a:t>
            </a:r>
          </a:p>
          <a:p>
            <a:pPr marL="514350" indent="-514350">
              <a:buAutoNum type="alphaLcParenBoth"/>
            </a:pPr>
            <a:r>
              <a:rPr lang="en-US" dirty="0"/>
              <a:t>All of the above except (f)</a:t>
            </a:r>
          </a:p>
          <a:p>
            <a:pPr marL="514350" indent="-514350">
              <a:buAutoNum type="alphaLcParenBoth"/>
            </a:pPr>
            <a:r>
              <a:rPr lang="en-US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1980729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1A978-31FD-49C2-A08A-6D02D9B18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9C9375-FADA-4DB7-8EFC-4AF03185C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Q1: d</a:t>
            </a:r>
          </a:p>
          <a:p>
            <a:r>
              <a:rPr lang="en-US" dirty="0"/>
              <a:t>Q2: d</a:t>
            </a:r>
          </a:p>
          <a:p>
            <a:r>
              <a:rPr lang="en-US" dirty="0"/>
              <a:t>Q3: a</a:t>
            </a:r>
          </a:p>
          <a:p>
            <a:r>
              <a:rPr lang="en-US" dirty="0"/>
              <a:t>Q4: b</a:t>
            </a:r>
          </a:p>
          <a:p>
            <a:r>
              <a:rPr lang="en-US" dirty="0"/>
              <a:t>Q5: a</a:t>
            </a:r>
          </a:p>
          <a:p>
            <a:r>
              <a:rPr lang="en-US" dirty="0"/>
              <a:t>Q6: b</a:t>
            </a:r>
          </a:p>
          <a:p>
            <a:r>
              <a:rPr lang="en-US" dirty="0"/>
              <a:t>Q7: 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878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275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Extra practice questions for Midterm 1</vt:lpstr>
      <vt:lpstr>Q1: Cash basis accounting means</vt:lpstr>
      <vt:lpstr>Q2: Accrual basis accounting</vt:lpstr>
      <vt:lpstr>Q3: If a company’s expenses are overstated</vt:lpstr>
      <vt:lpstr>Q4: If a company forgets the adjusting entry of debit to rent expense and credit to prepaid rent then assets are</vt:lpstr>
      <vt:lpstr>Q5: If a company forgets the adjusting entry of debit to rent expense and credit to prepaid rent then expenses are</vt:lpstr>
      <vt:lpstr>Q6: If a company forgets the adjusting entry of debit to rent expense and credit to prepaid rent then net income is</vt:lpstr>
      <vt:lpstr>Q7: If a company debits depreciation expense and credits accumulated depreciation for $1,000 instead of $100 by mistake, then</vt:lpstr>
      <vt:lpstr>Answers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Extra practice questions for Midterm 1</dc:title>
  <dc:creator>Kiran</dc:creator>
  <cp:lastModifiedBy>Mary</cp:lastModifiedBy>
  <cp:revision>5</cp:revision>
  <dcterms:created xsi:type="dcterms:W3CDTF">2020-09-21T01:06:39Z</dcterms:created>
  <dcterms:modified xsi:type="dcterms:W3CDTF">2020-09-21T10:13:34Z</dcterms:modified>
</cp:coreProperties>
</file>